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9"/>
  </p:notesMasterIdLst>
  <p:sldIdLst>
    <p:sldId id="273" r:id="rId2"/>
    <p:sldId id="270" r:id="rId3"/>
    <p:sldId id="268" r:id="rId4"/>
    <p:sldId id="272" r:id="rId5"/>
    <p:sldId id="267" r:id="rId6"/>
    <p:sldId id="277" r:id="rId7"/>
    <p:sldId id="27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73"/>
          </p14:sldIdLst>
        </p14:section>
        <p14:section name="Commands, Comments, Teamwork, Selection Pane, Sign In" id="{B9B51309-D148-4332-87C2-07BE32FBCA3B}">
          <p14:sldIdLst>
            <p14:sldId id="270"/>
            <p14:sldId id="268"/>
            <p14:sldId id="272"/>
            <p14:sldId id="267"/>
            <p14:sldId id="277"/>
          </p14:sldIdLst>
        </p14:section>
        <p14:section name="Learn More" id="{2CC34DB2-6590-42C0-AD4B-A04C6060184E}">
          <p14:sldIdLst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BEB"/>
    <a:srgbClr val="F8F8F8"/>
    <a:srgbClr val="D24726"/>
    <a:srgbClr val="D2B4A6"/>
    <a:srgbClr val="734F29"/>
    <a:srgbClr val="DD462F"/>
    <a:srgbClr val="AEB785"/>
    <a:srgbClr val="EFD5A2"/>
    <a:srgbClr val="3B3026"/>
    <a:srgbClr val="ECE1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4274" autoAdjust="0"/>
  </p:normalViewPr>
  <p:slideViewPr>
    <p:cSldViewPr snapToGrid="0">
      <p:cViewPr varScale="1">
        <p:scale>
          <a:sx n="131" d="100"/>
          <a:sy n="131" d="100"/>
        </p:scale>
        <p:origin x="40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11/2/20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055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40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519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688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14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854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Slide Show mode, select the arrows to visit links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609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482807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30000"/>
              </a:lnSpc>
              <a:spcBef>
                <a:spcPts val="500"/>
              </a:spcBef>
              <a:spcAft>
                <a:spcPts val="100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lnSpc>
                <a:spcPct val="130000"/>
              </a:lnSpc>
              <a:spcBef>
                <a:spcPts val="500"/>
              </a:spcBef>
              <a:spcAft>
                <a:spcPts val="1000"/>
              </a:spcAft>
              <a:defRPr sz="14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11/2/20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 userDrawn="1"/>
        </p:nvSpPr>
        <p:spPr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711" y="876724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3600" b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541611" y="2560639"/>
            <a:ext cx="9442648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24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7129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11/2/20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74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go.microsoft.com/fwlink/?LinkId=784968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go.microsoft.com/fwlink/?LinkId=617172" TargetMode="Externa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11306" y="1164325"/>
            <a:ext cx="9582736" cy="2389365"/>
          </a:xfrm>
        </p:spPr>
        <p:txBody>
          <a:bodyPr>
            <a:normAutofit/>
          </a:bodyPr>
          <a:lstStyle/>
          <a:p>
            <a:r>
              <a:rPr lang="en-US" sz="4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to PowerPoint for Mac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828726" y="2933105"/>
            <a:ext cx="9582736" cy="11338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tips for a simpler way to work</a:t>
            </a:r>
          </a:p>
        </p:txBody>
      </p:sp>
      <p:pic>
        <p:nvPicPr>
          <p:cNvPr id="4" name="PowerPoint Logo" descr="PowerPoint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66942" y="5209538"/>
            <a:ext cx="2474189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315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Quick access to commands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233" y="1747805"/>
            <a:ext cx="10805931" cy="476704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At the top of your document, the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Quick Access Toolbar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puts the commands you use frequently just one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click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away.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 descr="Quick Access Toolbar icons with description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54" y="2164624"/>
            <a:ext cx="6207314" cy="1797165"/>
          </a:xfrm>
          <a:prstGeom prst="rect">
            <a:avLst/>
          </a:prstGeom>
        </p:spPr>
      </p:pic>
      <p:sp>
        <p:nvSpPr>
          <p:cNvPr id="54" name="Content Placeholder 3"/>
          <p:cNvSpPr txBox="1">
            <a:spLocks/>
          </p:cNvSpPr>
          <p:nvPr/>
        </p:nvSpPr>
        <p:spPr>
          <a:xfrm>
            <a:off x="576233" y="3821376"/>
            <a:ext cx="5606203" cy="25056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commands currently shown aren’t quite what you need, customize the 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Quick Access Toolbar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it:</a:t>
            </a:r>
          </a:p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Customize Quick </a:t>
            </a:r>
            <a:r>
              <a:rPr lang="en-US" sz="1600" b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 Toolbar</a:t>
            </a:r>
            <a:r>
              <a:rPr lang="en-US" sz="16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select command names to add or remove them from the 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Quick Access Toolbar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8" name="Picture 17" descr="Customizing Quick Access Toolbar showing default command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5721" y="4026666"/>
            <a:ext cx="4458411" cy="2493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520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752" y="0"/>
            <a:ext cx="10749367" cy="1208868"/>
          </a:xfrm>
        </p:spPr>
        <p:txBody>
          <a:bodyPr>
            <a:normAutofit/>
          </a:bodyPr>
          <a:lstStyle/>
          <a:p>
            <a:pPr lvl="0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Give feedback in comments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9945" y="1731495"/>
            <a:ext cx="7022443" cy="3349729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Comments are organized as conversations, so you can easily discuss what's on a slide. This is a great way to quickly add your feedback.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Try it: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Select somewhere in this paragraph, and then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select the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tab.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New Comment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and type something.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Reply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and type something.</a:t>
            </a:r>
          </a:p>
        </p:txBody>
      </p:sp>
      <p:pic>
        <p:nvPicPr>
          <p:cNvPr id="13" name="Picture 1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5D0C7020-70DF-403C-8E8C-383561EE35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925" y="2434930"/>
            <a:ext cx="2704762" cy="971429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112FCF1B-A886-4E39-85B1-F73360C0D1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565762" y="3647901"/>
            <a:ext cx="2540925" cy="2055765"/>
            <a:chOff x="6565762" y="3647901"/>
            <a:chExt cx="2540925" cy="2055765"/>
          </a:xfrm>
        </p:grpSpPr>
        <p:pic>
          <p:nvPicPr>
            <p:cNvPr id="10" name="Picture 9" descr="Comment pane showing a comment and a reply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65762" y="3647901"/>
              <a:ext cx="2540925" cy="2055765"/>
            </a:xfrm>
            <a:prstGeom prst="rect">
              <a:avLst/>
            </a:prstGeom>
          </p:spPr>
        </p:pic>
        <p:pic>
          <p:nvPicPr>
            <p:cNvPr id="8" name="Picture 7" descr="A close up of a logo&#10;&#10;Description generated with very high confidence">
              <a:extLst>
                <a:ext uri="{FF2B5EF4-FFF2-40B4-BE49-F238E27FC236}">
                  <a16:creationId xmlns:a16="http://schemas.microsoft.com/office/drawing/2014/main" id="{C01038F9-BEB1-45B3-A9AD-6CC0B109ED9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81941" y="3976461"/>
              <a:ext cx="2309659" cy="229328"/>
            </a:xfrm>
            <a:prstGeom prst="rect">
              <a:avLst/>
            </a:prstGeom>
          </p:spPr>
        </p:pic>
      </p:grpSp>
      <p:sp>
        <p:nvSpPr>
          <p:cNvPr id="11" name="Content Placeholder 7"/>
          <p:cNvSpPr txBox="1">
            <a:spLocks/>
          </p:cNvSpPr>
          <p:nvPr/>
        </p:nvSpPr>
        <p:spPr>
          <a:xfrm>
            <a:off x="649945" y="5259007"/>
            <a:ext cx="10393975" cy="88931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30000"/>
              </a:lnSpc>
              <a:spcBef>
                <a:spcPct val="30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2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30000"/>
              </a:lnSpc>
              <a:spcBef>
                <a:spcPct val="30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1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30000"/>
              </a:lnSpc>
              <a:spcBef>
                <a:spcPct val="30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1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410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Hint: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If you want a quick way to see comments in presentations, just select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Comments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 the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Status Bar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at the bottom of the screen.</a:t>
            </a:r>
          </a:p>
        </p:txBody>
      </p:sp>
      <p:pic>
        <p:nvPicPr>
          <p:cNvPr id="9" name="Picture 8" descr="Comments indicator on the Status Bar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45" y="5904744"/>
            <a:ext cx="4236720" cy="503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676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752" y="0"/>
            <a:ext cx="10749367" cy="1208868"/>
          </a:xfrm>
        </p:spPr>
        <p:txBody>
          <a:bodyPr>
            <a:normAutofit/>
          </a:bodyPr>
          <a:lstStyle/>
          <a:p>
            <a:pPr lvl="0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Designed for teamwork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67873" y="1731495"/>
            <a:ext cx="8218951" cy="4344839"/>
          </a:xfrm>
        </p:spPr>
        <p:txBody>
          <a:bodyPr>
            <a:no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With your document stored online, your group can work on it together at the same time.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it works: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File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&gt;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Save As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save your document in an online location, like OneDrive.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Share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from </a:t>
            </a:r>
            <a:r>
              <a:rPr lang="en-US" dirty="0"/>
              <a:t>above the ribbon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Invite people or send a link so they can edit with you.</a:t>
            </a:r>
          </a:p>
        </p:txBody>
      </p:sp>
      <p:pic>
        <p:nvPicPr>
          <p:cNvPr id="10" name="Picture 9" descr="File &gt; Save As in the menu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5267" y="2726871"/>
            <a:ext cx="3618708" cy="235675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7BA87CF-E277-A645-B0CF-DF469BEAB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0417" y="3275789"/>
            <a:ext cx="609600" cy="228600"/>
          </a:xfrm>
          <a:prstGeom prst="rect">
            <a:avLst/>
          </a:prstGeom>
        </p:spPr>
      </p:pic>
      <p:pic>
        <p:nvPicPr>
          <p:cNvPr id="9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D7327A6C-7E56-4BAE-AE65-D701EFB9E71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82" y="4164639"/>
            <a:ext cx="4771429" cy="22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387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646" y="0"/>
            <a:ext cx="10749367" cy="1208868"/>
          </a:xfrm>
        </p:spPr>
        <p:txBody>
          <a:bodyPr>
            <a:normAutofit/>
          </a:bodyPr>
          <a:lstStyle/>
          <a:p>
            <a:pPr lvl="0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Get organized with the selection pane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1" y="1825624"/>
            <a:ext cx="7362773" cy="4672285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Selection Pane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is a great tool to organize and manage the objects on a slide, such as images, shapes, and text boxes. The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Selection Pane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is a subscription-only feature. If you have an Office 365 subscription, you can try it yourself: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Try it: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Go to the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tab, select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Arrange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&gt;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Selection Pane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Try renaming an object: Double-click the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name “</a:t>
            </a:r>
            <a:r>
              <a:rPr lang="en-US" dirty="0"/>
              <a:t>Large grey rectangle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 in the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Selection Pane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and type a new name.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Try changing the order of objects: In the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Selection Pane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drag and drop the large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grey rectangle so it’s at the top.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toggle visibility of objects in the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Selection Pane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click Show/Hide checkbox.</a:t>
            </a:r>
          </a:p>
        </p:txBody>
      </p:sp>
      <p:pic>
        <p:nvPicPr>
          <p:cNvPr id="9" name="Picture 8" descr="Selection Pan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3851" y="2742223"/>
            <a:ext cx="3287123" cy="2984998"/>
          </a:xfrm>
          <a:prstGeom prst="rect">
            <a:avLst/>
          </a:prstGeom>
        </p:spPr>
      </p:pic>
      <p:pic>
        <p:nvPicPr>
          <p:cNvPr id="10" name="Picture 9" descr="Show/Hide checkbox in the selection pane to toggle visibility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578" y="5947471"/>
            <a:ext cx="543336" cy="359872"/>
          </a:xfrm>
          <a:prstGeom prst="rect">
            <a:avLst/>
          </a:prstGeom>
        </p:spPr>
      </p:pic>
      <p:sp>
        <p:nvSpPr>
          <p:cNvPr id="6" name="Large grey rectangle" descr="Large gray rectangle"/>
          <p:cNvSpPr/>
          <p:nvPr/>
        </p:nvSpPr>
        <p:spPr>
          <a:xfrm>
            <a:off x="8971719" y="1630837"/>
            <a:ext cx="2959726" cy="4940755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mall blue rectangle" descr="Small blue rectangle"/>
          <p:cNvSpPr/>
          <p:nvPr/>
        </p:nvSpPr>
        <p:spPr>
          <a:xfrm>
            <a:off x="9281160" y="2836135"/>
            <a:ext cx="2332740" cy="25301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45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309" y="0"/>
            <a:ext cx="10749367" cy="1208868"/>
          </a:xfrm>
        </p:spPr>
        <p:txBody>
          <a:bodyPr>
            <a:normAutofit/>
          </a:bodyPr>
          <a:lstStyle/>
          <a:p>
            <a:pPr lvl="0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Pick up where you left off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4443" y="1630838"/>
            <a:ext cx="7359497" cy="4940754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When you sign in to Office 365, your documents go with you wherever you are.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Signing in connects Office to you and to the cloud.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Whenever you launch a program, you’ll see the documents you recently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opened on any of your devices.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Got a favorite presentation? Pin it to that first screen you see when you launch an Office program.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It remains pinned even when you sign in to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Office on another computer.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PowerPoint keeps track of where you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left off. The next time you open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presentation, PowerPoint invites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 to jump directly to where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 were last reading or editing.</a:t>
            </a:r>
          </a:p>
        </p:txBody>
      </p:sp>
      <p:pic>
        <p:nvPicPr>
          <p:cNvPr id="8" name="Picture 7" descr="Recent documents butto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7216" y="2139696"/>
            <a:ext cx="1041400" cy="1037096"/>
          </a:xfrm>
          <a:prstGeom prst="rect">
            <a:avLst/>
          </a:prstGeom>
        </p:spPr>
      </p:pic>
      <p:pic>
        <p:nvPicPr>
          <p:cNvPr id="11" name="Picture 10" descr="Pinned documents in the Start Plac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220" y="4011605"/>
            <a:ext cx="6604793" cy="1963419"/>
          </a:xfrm>
          <a:prstGeom prst="rect">
            <a:avLst/>
          </a:prstGeom>
        </p:spPr>
      </p:pic>
      <p:pic>
        <p:nvPicPr>
          <p:cNvPr id="13" name="Picture 12" descr="Welcome back fla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9080" y="5876069"/>
            <a:ext cx="1928450" cy="43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945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questions about PowerPoint for Mac?</a:t>
            </a:r>
          </a:p>
        </p:txBody>
      </p:sp>
      <p:sp>
        <p:nvSpPr>
          <p:cNvPr id="7" name="Text Instruction 1"/>
          <p:cNvSpPr txBox="1">
            <a:spLocks/>
          </p:cNvSpPr>
          <p:nvPr/>
        </p:nvSpPr>
        <p:spPr>
          <a:xfrm>
            <a:off x="823998" y="2669297"/>
            <a:ext cx="4682996" cy="494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2400" kern="12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SELECT THE ARROW WHEN IN SLIDE SHOW MODE</a:t>
            </a: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823998" y="3195102"/>
            <a:ext cx="9796189" cy="1340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2400" kern="12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600"/>
              </a:lnSpc>
              <a:buFont typeface="Arial" panose="020B0604020202020204" pitchFamily="34" charset="0"/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Find out more at the PowerPoint for Mac Help Center.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Visit the PowerPoint team blog.</a:t>
            </a:r>
          </a:p>
        </p:txBody>
      </p:sp>
      <p:pic>
        <p:nvPicPr>
          <p:cNvPr id="10" name="Hyperlinked Picture 9" descr="Arrow pointing right with a hyperlink to PowerPoint for Mac Help Center. Select the image to find out more at the PowerPoint for Mac Help Center">
            <a:hlinkClick r:id="rId3" tooltip="Select here to find out more at the PowerPoint for Mac Help Center.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4211" y="3154680"/>
            <a:ext cx="661940" cy="661940"/>
          </a:xfrm>
          <a:prstGeom prst="rect">
            <a:avLst/>
          </a:prstGeom>
        </p:spPr>
      </p:pic>
      <p:pic>
        <p:nvPicPr>
          <p:cNvPr id="3" name="Hyperlinked Picture 2" descr="Arrow pointing right with a hyperlink to the PowerPoint team blog. Select the image to visit the PowerPoint team blog ">
            <a:hlinkClick r:id="rId5" tooltip="Select here to visit the PowerPoint team blog.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716" y="3873789"/>
            <a:ext cx="661940" cy="66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7623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BDCB38D-89A7-4028-9490-C6CFD8B9ACEE}" vid="{AD1CAB8A-25D8-47C1-9714-E89BAB2EE49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WelcomeDoc</Template>
  <TotalTime>0</TotalTime>
  <Words>549</Words>
  <Application>Microsoft Macintosh PowerPoint</Application>
  <PresentationFormat>Widescreen</PresentationFormat>
  <Paragraphs>44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WelcomeDoc</vt:lpstr>
      <vt:lpstr>Welcome to PowerPoint for Mac</vt:lpstr>
      <vt:lpstr>Quick access to commands</vt:lpstr>
      <vt:lpstr>Give feedback in comments</vt:lpstr>
      <vt:lpstr>Designed for teamwork</vt:lpstr>
      <vt:lpstr>Get organized with the selection pane</vt:lpstr>
      <vt:lpstr>Pick up where you left off</vt:lpstr>
      <vt:lpstr>More questions about PowerPoint for Mac?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David Woods</dc:creator>
  <cp:keywords/>
  <dc:description/>
  <cp:lastModifiedBy/>
  <cp:revision>1</cp:revision>
  <dcterms:created xsi:type="dcterms:W3CDTF">2020-11-02T22:06:31Z</dcterms:created>
  <dcterms:modified xsi:type="dcterms:W3CDTF">2020-11-02T22:07:00Z</dcterms:modified>
  <cp:category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rogh@microsoft.com</vt:lpwstr>
  </property>
  <property fmtid="{D5CDD505-2E9C-101B-9397-08002B2CF9AE}" pid="5" name="MSIP_Label_f42aa342-8706-4288-bd11-ebb85995028c_SetDate">
    <vt:lpwstr>2018-02-05T19:56:32.6740186Z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